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3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588" autoAdjust="0"/>
  </p:normalViewPr>
  <p:slideViewPr>
    <p:cSldViewPr snapToGrid="0">
      <p:cViewPr varScale="1">
        <p:scale>
          <a:sx n="50" d="100"/>
          <a:sy n="50" d="100"/>
        </p:scale>
        <p:origin x="17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5:50:0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24575,'902'0'0,"-868"1"0,0 3 0,39 8 0,44 4 0,279-13 0,-204-5 0,621 2 0,-778-2 84,0-2 0,0-1 1,65-19-1,-62 13-652,0 3 1,62-7 0,-71 14-6259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3:32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234 309 24575,'1'-2'0,"-1"1"0,0-1 0,1 1 0,-1-1 0,1 1 0,0-1 0,-1 1 0,1 0 0,0-1 0,0 1 0,0 0 0,0-1 0,0 1 0,0 0 0,0 0 0,0 0 0,1 0 0,-1 0 0,0 0 0,3-1 0,30-14 0,-29 14 0,217-72 0,-51 19 0,-155 49 0,28-14 0,-40 17 0,1 1 0,0-1 0,-1-1 0,0 1 0,0-1 0,0 1 0,0-1 0,-1 0 0,6-7 0,-9 10 0,1 0 0,0 0 0,-1 0 0,1 0 0,-1 0 0,1 0 0,-1 0 0,1-1 0,-1 1 0,0 0 0,0 0 0,1 0 0,-1 0 0,0-1 0,0 1 0,0 0 0,0 0 0,-1 0 0,1 0 0,0 0 0,0-1 0,-1 1 0,1 0 0,-1-2 0,0 2 0,-1-1 0,1 1 0,-1-1 0,1 1 0,-1 0 0,1-1 0,-1 1 0,0 0 0,1 0 0,-1 0 0,0 0 0,0 1 0,-2-2 0,-8-1 0,-1 0 0,0 1 0,-20-2 0,27 4 0,-43-5 0,1 3 0,-1 2 0,0 2 0,-87 14 0,117-10 0,1 0 0,0 0 0,0 2 0,0 0 0,1 2 0,0-1 0,1 2 0,0 0 0,1 1 0,0 1 0,0 0 0,2 1 0,0 0 0,0 1 0,-15 26 0,15-21 0,1 1 0,1 0 0,0 1 0,2 0 0,1 0 0,1 1 0,0 0 0,2 0 0,1 1 0,1-1 0,1 1 0,1 31 0,2-32 0,2 1 0,1-1 0,1 0 0,1 0 0,1 0 0,0-1 0,13 24 0,-11-29 0,0 0 0,1-1 0,1 0 0,1-1 0,0 0 0,0 0 0,2-1 0,0-1 0,18 13 0,-23-20 0,1 0 0,1 0 0,-1-1 0,1-1 0,0 0 0,0 0 0,1-1 0,-1 0 0,1-1 0,-1-1 0,17 1 0,-1-2 0,-1-1 0,1-1 0,49-11 0,-56 8-74,0-2 0,-1-1-1,0 0 1,34-21 0,-30 16-920,1 0-5832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3:54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24575,'1'9'0,"0"0"0,1 0 0,0 0 0,0 0 0,1 0 0,0-1 0,5 10 0,3 11 0,69 222 0,-76-239 0,99 326 0,-100-330 0,-2-2 0,1 0 0,-1 0 0,1-1 0,0 1 0,1-1 0,0 0 0,0 0 0,6 9 0,-9-14 0,1 1 0,0-1 0,0 1 0,-1-1 0,1 1 0,0-1 0,0 1 0,0-1 0,-1 0 0,1 0 0,0 1 0,0-1 0,0 0 0,0 0 0,0 0 0,0 0 0,0 0 0,0 0 0,0 0 0,-1 0 0,1 0 0,0-1 0,0 1 0,0 0 0,0 0 0,0-1 0,-1 1 0,1-1 0,0 1 0,0-1 0,0 1 0,-1-1 0,1 1 0,1-2 0,21-25 0,-22 26 0,32-50 0,31-63 0,4-8 0,96-110 0,-135 194 0,-14 16-682,25-43-1,-24 31-6143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3:5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1 442 24575,'555'0'0,"-551"0"0,16 1 0,-1-2 0,1 0 0,-1-1 0,34-8 0,-48 9 0,-1 0 0,1-1 0,-1 0 0,0 1 0,0-2 0,0 1 0,0 0 0,0-1 0,-1 0 0,1 0 0,-1 0 0,1 0 0,-1 0 0,0-1 0,-1 0 0,1 1 0,0-1 0,-1 0 0,0 0 0,0 0 0,0-1 0,-1 1 0,1 0 0,-1-1 0,0 1 0,0-5 0,2-7 0,-2 1 0,0-1 0,-1 1 0,0-1 0,-2 1 0,1-1 0,-2 1 0,0 0 0,-1 0 0,0 0 0,-2 0 0,1 1 0,-2 0 0,0 0 0,-10-16 0,11 24 0,0-1 0,0 1 0,0 0 0,-1 1 0,0-1 0,0 1 0,0 1 0,0-1 0,-1 1 0,0 1 0,0 0 0,0 0 0,0 0 0,0 1 0,-15-3 0,-12 1 0,-1 0 0,-51 3 0,66 1 0,-5 0 0,-20 0 0,-67 8 0,101-6 0,-1 0 0,1 1 0,-1 0 0,1 1 0,0 0 0,1 1 0,-1 0 0,1 1 0,0 1 0,-13 9 0,20-12 0,-1 0 0,1 1 0,0 0 0,1-1 0,-1 2 0,1-1 0,0 0 0,0 1 0,0-1 0,1 1 0,0 0 0,0-1 0,1 1 0,-2 11 0,0 6 0,2 0 0,1 35 0,0-55 0,3 46 0,3 0 0,1-1 0,19 63 0,59 136 0,-82-240 0,5 14 0,2-1 0,12 23 0,-19-39 0,-1 0 0,1 0 0,-1 0 0,1-1 0,1 1 0,-1-1 0,0 1 0,1-1 0,0 0 0,-1-1 0,1 1 0,0-1 0,0 1 0,1-1 0,-1 0 0,7 1 0,-7-3-1,0 0-1,0 0 0,0 0 1,0-1-1,-1 0 1,1 0-1,0 0 0,0 0 1,-1-1-1,1 1 0,-1-1 1,1 0-1,-1 0 1,0 0-1,1-1 0,-1 1 1,2-4-1,14-7-1334,1 1-5490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4:03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24575,'2'1'0,"0"0"0,-1 0 0,1 1 0,-1-1 0,1 0 0,-1 1 0,1-1 0,-1 0 0,0 1 0,1 0 0,-1-1 0,0 1 0,0 0 0,0 0 0,-1-1 0,2 4 0,1 1 0,10 22 0,-1 1 0,-2 1 0,0 0 0,-2 1 0,7 57 0,-10 47 0,-3-34 0,-1-91 0,0 0 0,1 0 0,0 1 0,0-1 0,1-1 0,1 1 0,-1 0 0,1-1 0,1 0 0,6 9 0,-3-9 0,-4-12 0,-5-18 0,-6 1 0,0 0 0,-17-32 0,17 40 0,0-1 0,1 1 0,1-1 0,0 0 0,1-1 0,0 1 0,1-1 0,1 1 0,-1-18 0,3 26 0,1 1 0,0-1 0,0 1 0,0-1 0,0 1 0,1 0 0,-1-1 0,1 1 0,0 0 0,1 0 0,-1 0 0,1 0 0,0 1 0,0-1 0,6-6 0,5-2 0,1 0 0,26-16 0,-17 12 0,-11 7 0,2 0 0,-1 2 0,1 0 0,0 0 0,1 2 0,0-1 0,0 2 0,0 0 0,21-1 0,64-14-1365,-72 14-5461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4:04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 24575,'-15'17'0,"1"1"0,1 0 0,1 1 0,1 1 0,-10 21 0,-3 6 0,-6 4 0,-24 47 0,46-82 0,2-1 0,0 1 0,1 0 0,-5 25 0,9-38 0,1 0 0,-1-1 0,1 1 0,0 0 0,0-1 0,0 1 0,0 0 0,1 0 0,-1-1 0,1 1 0,-1 0 0,3 3 0,-3-5 0,1 0 0,0 0 0,0 1 0,0-1 0,0 0 0,0 0 0,0 0 0,1-1 0,-1 1 0,0 0 0,0 0 0,1-1 0,-1 1 0,0 0 0,1-1 0,-1 0 0,1 1 0,-1-1 0,1 0 0,-1 0 0,0 1 0,1-1 0,-1 0 0,3-1 0,18-1 0,1-1 0,-1-1 0,0-1 0,-1-1 0,25-10 0,42-12 0,-83 27 0,-1 0 0,1 1 0,-1-1 0,1 1 0,-1-1 0,1 1 0,-1 1 0,1-1 0,-1 1 0,1 0 0,5 1 0,-9-1 0,1 0 0,-1-1 0,1 1 0,-1 0 0,1 0 0,-1 0 0,0 0 0,0 1 0,1-1 0,-1 0 0,0 1 0,0-1 0,0 0 0,0 1 0,0-1 0,-1 1 0,1-1 0,0 1 0,-1 0 0,1-1 0,-1 1 0,0 0 0,1-1 0,-1 1 0,0 0 0,0 0 0,0-1 0,0 1 0,0 0 0,-1-1 0,1 3 0,-3 7 38,1-1 0,-1 1 0,-1-1 0,0 1 0,0-1 0,-1-1 0,-1 1 0,-6 9 0,-5 6-892,-35 37 1,28-37-5973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4:0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39 270 24575,'1'-2'0,"-1"0"0,1 0 0,0 0 0,-1 0 0,1 0 0,0 1 0,1-1 0,-1 0 0,0 1 0,0-1 0,1 1 0,-1-1 0,1 1 0,-1 0 0,1-1 0,2 0 0,1-3 0,32-22 0,0 1 0,80-41 0,-84 49 0,-24 14 0,-1-1 0,1-1 0,-2 0 0,1 0 0,11-12 0,-18 17 0,0 0 0,0 0 0,0 0 0,0 0 0,-1 0 0,1 0 0,0 0 0,-1 0 0,1 0 0,-1-1 0,0 1 0,1 0 0,-1 0 0,0-1 0,1 1 0,-1 0 0,0-1 0,0 1 0,0 0 0,-1-2 0,0 1 0,1 1 0,-1-1 0,0 1 0,0 0 0,-1-1 0,1 1 0,0 0 0,0 0 0,-1 0 0,1 0 0,0 0 0,-1 0 0,1 0 0,-1 0 0,0 1 0,1-1 0,-1 1 0,1-1 0,-1 1 0,-2-1 0,-6-1 0,0 0 0,-1 1 0,1 0 0,0 1 0,-1 0 0,1 1 0,0 0 0,-15 3 0,10 0 0,0 0 0,1 0 0,-1 2 0,1-1 0,-14 9 0,19-8 0,1-1 0,0 1 0,1 1 0,0-1 0,0 1 0,0 0 0,1 1 0,0 0 0,0 0 0,1 0 0,0 1 0,0-1 0,1 1 0,0 0 0,1 0 0,-4 17 0,1 2 0,2 1 0,0 0 0,2 0 0,2 38 0,0-61 0,0 0 0,1 0 0,-1 1 0,2-1 0,-1 0 0,0 0 0,1 0 0,0 0 0,5 8 0,-5-10 0,1 0 0,0 0 0,0-1 0,0 1 0,0-1 0,1 0 0,0 0 0,-1 0 0,1 0 0,0-1 0,0 1 0,0-1 0,7 2 0,2 1 40,1-1 0,0-1 0,0 0-1,0-1 1,0-1 0,0 0 0,20-1-1,-16-1-459,1 2-1,-1 0 0,25 5 0,-21 1-6405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5:4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24575,'61'1'0,"-22"0"0,0-1 0,0-2 0,63-11 0,-1-12 0,124-23 0,58 24 0,-85 11 0,355 1 0,-349 14 0,24-2-1365,-200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5:4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5:4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15 24575,'0'-1'0,"0"1"0,0-1 0,0 0 0,0 1 0,0-1 0,0 1 0,0-1 0,0 1 0,1-1 0,-1 1 0,0-1 0,0 1 0,0-1 0,1 1 0,-1-1 0,0 1 0,1-1 0,-1 1 0,1-1 0,-1 1 0,0 0 0,1-1 0,-1 1 0,1 0 0,-1-1 0,1 1 0,-1 0 0,1 0 0,-1-1 0,1 1 0,-1 0 0,1 0 0,-1 0 0,1 0 0,0 0 0,-1 0 0,1 0 0,-1 0 0,1 0 0,-1 0 0,1 0 0,-1 0 0,1 0 0,0 0 0,0 0 0,26 11 0,1 6 0,-2 2 0,39 34 0,43 52 0,-53-51 0,-47-46 0,0 1 0,0 0 0,-1 0 0,13 21 0,-19-27 0,1-1 0,-1 1 0,1 0 0,-1 0 0,0 0 0,0-1 0,0 1 0,-1 0 0,1 0 0,-1 0 0,0 0 0,1 1 0,-1-1 0,-1 0 0,1 0 0,0 0 0,-1 0 0,1 0 0,-1 0 0,0 0 0,0-1 0,0 1 0,0 0 0,-4 4 0,-5 4 0,0-1 0,-1 0 0,0 0 0,-1-1 0,1-1 0,-2 0 0,-17 8 0,0 1 0,-57 37 0,17-10 0,-2-3 0,-123 52 0,148-78-1365,9-6-5461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6:03.4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3652 1 24575,'7'16'0,"-1"0"0,-1 0 0,0 1 0,-2 0 0,3 21 0,3 13 0,23 142 0,14 331 0,-45-366 0,-7 0 0,-41 252 0,-97 197 0,90-441 0,-118 249 0,155-381 0,-2 0 0,-1-1 0,-1-2 0,-35 40 0,31-40 0,-29 48 0,38-53 0,-2 0 0,-1-1 0,-33 35 0,-74 42 0,81-69 0,-51 49 0,16-1 0,0 2 0,-124 98 0,180-162 0,-22 17 0,-1-2 0,-1-2 0,-56 26 0,63-38 0,8-4 0,-1 0 0,-1-2 0,0-2 0,-1-1 0,-48 8 0,-29-10 0,-129-5 0,158-4 0,-979-3 0,1057 3 0,1 0 0,-1 0 0,1 1 0,-1 0 0,1 0 0,0 0 0,-1 0 0,1 1 0,0 0 0,0 0 0,0 1 0,0-1 0,1 1 0,-1 0 0,1 0 0,-1 0 0,1 1 0,0 0 0,0 0 0,1 0 0,-1 0 0,1 0 0,0 1 0,-3 5 0,-17 31 0,-34 86 0,11-19 0,38-92 32,2 0 1,0 0-1,1 1 0,1 0 0,-3 21 1,-3 87 106,10-95-479,-2-1 1,-1 1-1,-1-1 1,-16 58-1,7-57-6486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5:50:08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2 938 24575,'-1'-164'0,"17"-351"0,-14 493 0,1 0 0,1 0 0,13-39 0,-15 55 0,1 0 0,0 0 0,0 1 0,0-1 0,1 0 0,-1 1 0,1 0 0,1 0 0,-1 0 0,1 1 0,-1-1 0,1 1 0,1 0 0,-1 1 0,1-1 0,-1 1 0,9-4 0,11-2 0,0 2 0,1 0 0,0 2 0,44-4 0,108 3 0,-138 6 0,739 19 0,-44-1 0,346-19 0,-1073 1 0,-1 0 0,1 0 0,-1 1 0,0 0 0,1 0 0,-1 1 0,13 4 0,-16-4 0,-1 0 0,1 0 0,-1 1 0,0-1 0,0 1 0,0-1 0,0 1 0,0 0 0,-1 0 0,1 0 0,-1 0 0,0 1 0,0-1 0,0 1 0,-1-1 0,3 7 0,7 25 0,-2 0 0,-2 1 0,3 40 0,-3-16 0,-2 1 0,-6 105 0,-2-150 0,0-1 0,0 0 0,-2-1 0,-11 28 0,-1 2 0,-83 318 0,96-345 0,-1 8 0,-11 26 0,14-45 0,-1 1 0,0-1 0,0 0 0,0 0 0,-1-1 0,0 1 0,0-1 0,0 0 0,-6 5 0,8-8 0,1-1 0,-1 0 0,0 1 0,0-1 0,0 0 0,0-1 0,0 1 0,0 0 0,-1 0 0,1-1 0,0 1 0,0-1 0,0 0 0,-1 0 0,1 0 0,0 0 0,0 0 0,-1 0 0,1 0 0,0-1 0,0 1 0,0-1 0,0 0 0,0 0 0,-1 1 0,1-1 0,1-1 0,-1 1 0,0 0 0,0 0 0,-2-2 0,-4-4 0,-1 0 0,1-1 0,1 0 0,-13-16 0,-10-13 0,-1 0 0,-53-47 0,76 77 15,-22-19-705,-50-57 0,58 55-6136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6:05.9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1 170 24575,'26'-1'0,"0"-2"0,43-9 0,-13 1 0,561-61 0,4 36 0,-374 21 0,206-4 0,522 20 0,-540-2 0,-167 21 0,-171-9 0,60-6-1365,-129-6-5461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7:04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24575,'2'0'0,"0"1"0,0-1 0,0 1 0,0 0 0,0 0 0,-1 0 0,1 0 0,0 0 0,-1 0 0,1 0 0,-1 1 0,1-1 0,-1 0 0,0 1 0,3 2 0,19 28 0,-22-29 0,13 21 0,-1 0 0,-1 1 0,-2 0 0,13 44 0,17 111 0,-29-124 0,12 68 0,-4 0 0,3 154 0,-23-260 0,1-7 0,0 0 0,0 0 0,4 19 0,-3-28 0,-1 1 0,1-1 0,0 0 0,-1 1 0,1-1 0,0 0 0,0 0 0,1 0 0,-1 0 0,0 0 0,1 0 0,-1 0 0,1 0 0,-1-1 0,1 1 0,0-1 0,0 1 0,0-1 0,0 1 0,0-1 0,0 0 0,4 1 0,5 1 0,0-1 0,0 0 0,0-1 0,1-1 0,14 0 0,-13 0 0,76-4-131,153-24 0,80-40-406,-219 44 369,253-55-30,587-137-20,-854 193-917,-25 4-4538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7:07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134 739 24575,'0'-10'0,"-1"0"0,0 0 0,-1 0 0,0 0 0,-1 0 0,0 0 0,-6-12 0,-37-65 0,30 61 0,-15-36 0,27 52 0,1 1 0,0-1 0,0 0 0,1 1 0,0-1 0,1 0 0,-1-16 0,3 19 0,-1-1 0,2 1 0,-1 0 0,1 0 0,0 0 0,0 0 0,1 0 0,0 0 0,0 0 0,8-12 0,2 0 0,1-3 0,27-33 0,-35 49 0,-1 1 0,1-1 0,0 1 0,0 0 0,0 1 0,1-1 0,-1 1 0,1 0 0,0 1 0,8-3 0,49-12 0,102-14 0,-25 7 0,-24 3-77,212-12-1,122 27-230,-359 7 248,1012 3-45,-1081-3 101,-7 0-1,1 0-1,-1 1 1,18 3 0,-30-4 12,0 1 0,0 0 1,-1 0-1,1 1 0,0-1 0,-1 1 0,1 0 1,-1 0-1,1 0 0,-1 0 0,0 0 0,0 1 1,0 0-1,0-1 0,0 1 0,-1 0 0,4 6 1,1 5 80,0 1 0,-1 0 0,-1 0 0,6 29 0,3 8-5,0-5-83,-3 2 0,-1-1 0,-2 1 0,2 87 0,-31 133 0,8-145 0,-19 117 0,31-236-136,0 1-1,0-1 1,0 0-1,-1 1 1,0-1-1,0 0 1,-1 0-1,1 0 0,-7 8 1,-7 2-6690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7:1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0,0-1 0,0 0 0,0 0 0,4 4 0,-1-1 0,13 15 0,0-1 0,2-1 0,42 31 0,-40-36 0,1-1 0,0-1 0,1-2 0,33 11 0,107 20 0,-39-10 0,175 64 0,-190-57 0,-15-1 0,-71-25 0,1-2 0,0-1 0,1 0 0,0-2 0,33 4 0,-9-6 0,0 2 0,78 21 0,-57-7 0,114 18 0,-126-31 0,83 25 0,-111-24 0,-1 2 0,-1 2 0,0 0 0,38 24 0,-47-25 0,1-2 0,0 0 0,43 12 0,23 9 0,80 32 0,-138-53-341,-2 1 0,1 1-1,37 23 1,-44-22-6485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7:20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24575,'5'0'0,"9"0"0,17 0 0,33 0 0,23 0 0,24 0 0,11 0 0,-5 0 0,-9 0 0,-19 0 0,-24-6 0,-40-2 0,-41 1 0,-18 1-8191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7:20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7:3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0 169 24575,'2936'0'0,"-2790"2"0,-1 6 0,166 32 0,-261-32 0,1-2 0,74-2 0,-67-2 0,70 12 0,26 1 0,450-12 0,-312-5 0,3449 2 0,-3206-16-331,-106 1-129,-229 13 331,645-26 99,237-14 35,-1028 43 143,49 0 251,117-14-1,131-11-398,2 25 0,-143 1 0,2677-1 0,-2853-3 0,64-11 0,2-1 0,203-4 0,417-3 0,-644 21 0,733-32-709,-328 6 380,494 17 1174,-609 11-652,2853-2-1558,-3139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7:0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24575,'-2'327'0,"5"349"0,23-323 0,-25-349 0,0 7 0,0 0 0,2-1 0,5 20 0,-7-27 0,1 0 0,0 0 0,-1 0 0,1 1 0,0-2 0,0 1 0,1 0 0,-1 0 0,1-1 0,-1 1 0,1-1 0,0 0 0,0 0 0,0 0 0,6 3 0,9 2 0,1-1 0,-1-2 0,1 1 0,34 1 0,-39-4 0,602 41-486,3-42-219,-382-3 614,-44 2-1060,-134-1-4607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7:0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24575,'2'0'0,"0"0"0,0-1 0,1 1 0,-1-1 0,0 0 0,0 0 0,0 0 0,3-2 0,8-3 0,18-6 0,1 2 0,1 1 0,36-4 0,104-7 0,-91 12 0,1692-109-972,-1756 117 967,-6-1-4,0 1 1,0 1-1,21 3 1,-30-4 20,1 1-1,-1 0 1,0 0 0,0 1 0,1-1 0,-1 1 0,0 0-1,-1 0 1,1 0 0,0 0 0,0 0 0,-1 0 0,1 1-1,-1-1 1,0 1 0,4 5 0,1 5 123,-1 0 0,0 0 0,-1 0 0,0 1 0,4 19 0,-4-17-135,1 0 0,1-1 0,0 1 0,11 16 0,17 35 0,-3 17 0,30 126 0,-2 93 0,-43-202 0,-5 1 0,0 111 0,-12-200 0,-1 0 0,0 0 0,-1-1 0,-3 14 0,3-21 0,0 1 0,0-1 0,-1 1 0,1-1 0,-1 0 0,0 0 0,-1 0 0,1-1 0,-1 1 0,-7 6 0,-2 3 0,1 0 0,0 1 0,1 0 0,-9 18 0,10-17 0,0 0 0,-2 0 0,-22 24 0,24-32 0,-1-1 0,0 0 0,0 0 0,0-1 0,-1 0 0,0-1 0,0-1 0,-14 4 0,-2 1 0,-32 12 0,-82 32 0,-52 22 0,165-66 0,0-2 0,-1-1 0,0-1 0,-58 1 0,-108-11-1365,156 4-5461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7:03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1482 24575,'2'0'0,"0"-1"0,1 1 0,-1-1 0,0 0 0,1 0 0,-1 0 0,0 0 0,0 0 0,3-2 0,4-2 0,102-57 0,24-12 0,-11 14 0,134-43 0,-42 23 0,-169 60 0,-2-2 0,66-43 0,38-21 0,-105 63 0,0-1 0,55-43 0,-21 7 0,-30 24 0,65-61 0,-83 68 0,2 1 0,37-25 0,75-41 0,-111 74 0,278-178 0,-221 148 278,-64 37-607,-1-2 1,0 0-1,-1-1 1,27-24-1,-35 23-6497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6:01:26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 24575,'1'-1'0,"-1"0"0,0 1 0,0-1 0,0 0 0,1 1 0,-1-1 0,0 0 0,1 1 0,-1-1 0,1 1 0,-1-1 0,0 0 0,1 1 0,-1-1 0,1 1 0,0 0 0,-1-1 0,1 1 0,-1-1 0,1 1 0,0 0 0,-1-1 0,1 1 0,0 0 0,20-7 0,-19 7 0,41-7 0,1 2 0,0 2 0,57 4 0,-41-1 0,380 1 0,-405-3 0,0-1 0,0-3 0,61-16 0,35-7 0,42-3 0,-111 18 0,0 3 0,118-6 0,352 19 0,-511-1 0,-1 1 0,1 1 0,25 8 0,-22-5 0,46 4 0,-47-7 0,0 2 0,0 0 0,0 1 0,42 18 0,-24-9 0,-14-3-1365,-5-1-5461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8:11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2:47:4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24575,'5'0'0,"1"1"0,0 1 0,0-1 0,-1 1 0,1 0 0,6 3 0,8 3 0,25 7 0,78 16 0,45-3 0,1-7 0,176-1 0,599-22 0,-738 20 0,-14-1 0,188-17 0,-168-1 0,-176-1 0,-1-2 0,0-1 0,35-11 0,-50 12 0,32-11 0,-35 9 0,0 1 0,30-4 0,280-36 0,66-11 0,-188 54 0,-132 4 0,144-16 0,-149 4 0,119-1 0,-166 10 0,-1-1 0,1-1 0,24-7 0,-20 4 0,42-4 0,271 7 0,-175 5 0,-97-2-1365,-37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06:30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189 314 24575,'-3'1'0,"-1"-1"0,1 1 0,-1 0 0,1 0 0,0 0 0,-1 1 0,1-1 0,0 1 0,0 0 0,0 0 0,0 0 0,0 0 0,1 0 0,-1 1 0,1-1 0,-1 1 0,-2 3 0,-5 7 0,1 1 0,-10 17 0,12-19 0,2-1 0,-1 1 0,2 0 0,-1 0 0,2 1 0,-5 24 0,7-30 0,1-1 0,-1 1 0,1 0 0,1 0 0,-1 0 0,1 0 0,0 0 0,1-1 0,-1 1 0,1 0 0,1-1 0,-1 1 0,1-1 0,6 9 0,5 7 0,2-1 0,1 0 0,21 21 0,-24-28 0,39 38 0,-46-45 0,-2 0 0,1 0 0,-1 0 0,0 1 0,6 14 0,-10-16 0,-7-11 0,-15-16 0,15 14 0,-2-2 0,0 1 0,0-1 0,1-1 0,1 1 0,0-1 0,0 0 0,1-1 0,0 0 0,1 1 0,0-1 0,0 0 0,1-1 0,-2-21 0,-1-21 0,3 0 0,3-1 0,11-101 0,-4 124 0,1 1 0,2 0 0,1 0 0,1 1 0,25-43 0,-34 66 0,2-1 0,-1 0 0,0-1 0,-1 0 0,4-10 0,-7 17 0,1 1 0,-1-1 0,0 1 0,0-1 0,1 1 0,-1-1 0,0 1 0,0 0 0,0-1 0,-1 1 0,1-1 0,0 1 0,0-1 0,-1 1 0,1-1 0,-1 1 0,1 0 0,-1-1 0,0 1 0,1 0 0,-1 0 0,0-1 0,0 1 0,0 0 0,0 0 0,0 0 0,0 0 0,0 0 0,-1 0 0,1 0 0,0 1 0,0-1 0,-3-1 0,-11-1 0,1 0 0,0 1 0,-1 0 0,0 1 0,1 1 0,-1 0 0,-18 3 0,0-1 0,-12 0-1365,7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06:3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24575,'14'-1'0,"0"2"0,-1 0 0,1 0 0,-1 1 0,20 6 0,-26-5 0,0 0 0,0 0 0,0 0 0,-1 1 0,1 1 0,-1-1 0,0 1 0,0 0 0,0 0 0,-1 1 0,6 6 0,-6-5 0,0 0 0,-1 0 0,1 0 0,-1 0 0,-1 1 0,1 0 0,-1 0 0,-1 0 0,0 0 0,0 0 0,0 1 0,-1-1 0,0 0 0,-1 1 0,0-1 0,0 1 0,-1-1 0,0 1 0,0-1 0,-1 0 0,0 0 0,-1 1 0,-5 12 0,2-8 0,-1 1 0,0-1 0,-1 0 0,-1 0 0,0-1 0,-1 0 0,0-1 0,0 0 0,-1 0 0,-1-1 0,0-1 0,-20 12 0,4-5 0,-2-3 0,-60 20 0,90-33 0,0 0 0,0 0 0,0 0 0,0 0 0,1 0 0,-1 1 0,0-1 0,0 0 0,0 0 0,0 0 0,0 0 0,0 0 0,0 0 0,0 0 0,0 0 0,0 0 0,0 0 0,0 0 0,0 1 0,0-1 0,0 0 0,0 0 0,0 0 0,0 0 0,0 0 0,0 0 0,0 0 0,0 0 0,0 0 0,0 1 0,0-1 0,0 0 0,0 0 0,0 0 0,0 0 0,0 0 0,0 0 0,0 0 0,0 0 0,21 2 0,29-3 0,-16 0-1365,-2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06:3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24575,'1'0'0,"19"-1"0,0 2 0,-1 0 0,31 6 0,-45-6 0,1 1 0,-1 0 0,0 0 0,1 0 0,-1 0 0,0 1 0,-1 0 0,1 0 0,0 0 0,-1 1 0,0 0 0,1 0 0,-1 0 0,-1 0 0,1 0 0,5 9 0,-4-4 0,0 1 0,0-1 0,-1 1 0,0-1 0,0 1 0,-1 0 0,1 11 0,-3-15 0,-1 0 0,1 0 0,-1 0 0,-1 0 0,1 0 0,-1-1 0,0 1 0,0 0 0,-1 0 0,0-1 0,0 1 0,0-1 0,-1 1 0,-3 4 0,-8 11 0,-1-1 0,-1-1 0,-1-1 0,-1 0 0,0-1 0,-1-1 0,-1-1 0,-22 13 0,34-23 0,1 0 0,-1-1 0,0 0 0,0-1 0,0 0 0,0 0 0,-1 0 0,-16 2 0,20-5 0,0 0 0,1 0 0,-1 0 0,0-1 0,0 1 0,0-1 0,0 0 0,1-1 0,-1 1 0,1-1 0,-1 0 0,1 0 0,-1 0 0,1-1 0,0 0 0,0 1 0,-5-7 0,-10-6 0,14 13 0,1-1 0,0 0 0,0-1 0,0 1 0,0 0 0,1-1 0,-1 0 0,1 0 0,0 0 0,0 0 0,-3-8 0,6 12 0,0 0 0,0-1 0,-1 1 0,1 0 0,0 0 0,0 0 0,0 0 0,1-1 0,-1 1 0,0 0 0,0 0 0,0 0 0,0 0 0,0 0 0,0-1 0,0 1 0,0 0 0,0 0 0,0 0 0,0 0 0,0 0 0,0 0 0,0-1 0,1 1 0,-1 0 0,0 0 0,0 0 0,0 0 0,0 0 0,0 0 0,0 0 0,1 0 0,-1 0 0,0 0 0,0 0 0,0-1 0,0 1 0,1 0 0,-1 0 0,0 0 0,0 0 0,0 0 0,0 0 0,0 0 0,1 0 0,-1 0 0,0 1 0,13 2 0,10 7 0,-13-3 0,0 1 0,-1 0 0,0 0 0,0 1 0,-1 0 0,0 0 0,9 15 0,16 18 0,35 41 0,-61-73 0,-1 0 0,1 1 0,-1 0 0,-1 1 0,0-1 0,4 17 0,-8-26 10,-1 0-1,1 0 1,-1 0-1,1 1 1,-1-1-1,0 0 1,0 0-1,0 0 1,0 0-1,0 0 1,0 0-1,-1 0 1,1 0-1,-1 0 0,1 0 1,-1 0-1,0 0 1,0 0-1,0 0 1,0 0-1,0 0 1,0-1-1,-1 1 1,1 0-1,-1-1 1,1 1-1,-1-1 1,1 0-1,-1 1 1,0-1-1,1 0 1,-1 0-1,0 0 1,0 0-1,-4 1 1,-4 1-295,0-1 1,0 0-1,-1-1 1,1 1-1,-20-2 1,0-1-6542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06:36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1 550 24575,'10'-235'0,"-5"199"0,1 1 0,1 0 0,2 1 0,21-51 0,-28 78 0,1 1 0,1 0 0,-1 0 0,1 1 0,0-1 0,0 1 0,1 0 0,-1 0 0,1 0 0,0 0 0,1 1 0,10-7 0,-13 9 0,1 0 0,0 0 0,0 1 0,0-1 0,0 1 0,0 0 0,0 0 0,0 0 0,1 1 0,-1 0 0,0-1 0,0 1 0,1 1 0,-1-1 0,0 1 0,0-1 0,0 1 0,0 0 0,1 1 0,-1-1 0,5 3 0,-5-1 0,1 1 0,-1-1 0,0 0 0,0 1 0,0 0 0,-1 0 0,1 0 0,-1 0 0,0 1 0,0-1 0,-1 1 0,1 0 0,-1 0 0,2 6 0,1 2 0,-1 1 0,0-1 0,-1 1 0,1 21 0,2 406 46,-9-281-1457,3-111-5415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13:3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24575,'0'528'0,"1"-544"0,1 0 0,0 0 0,2 0 0,0 0 0,0 0 0,1 1 0,1 0 0,10-18 0,10-16 0,34-46 0,-47 74 0,2 1 0,0 1 0,1 1 0,25-24 0,-35 37 0,0 0 0,1 1 0,0-1 0,-1 1 0,1 1 0,1 0 0,11-5 0,-14 7 0,0 0 0,0 0 0,0 1 0,0-1 0,1 1 0,-1 0 0,0 0 0,0 1 0,0 0 0,0 0 0,0 0 0,0 0 0,5 3 0,3 2-341,0 0 0,0 1-1,14 10 1,1 4-6485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893F4-1DA9-4BC3-B232-4F33BF8F4865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2E8C8-F3AA-47BC-A48D-0F5AC816D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88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Softrenderer</a:t>
            </a:r>
            <a:r>
              <a:rPr lang="ko-KR" altLang="en-US" dirty="0"/>
              <a:t>에 이미 </a:t>
            </a:r>
            <a:r>
              <a:rPr lang="ko-KR" altLang="en-US" dirty="0" err="1"/>
              <a:t>절두체</a:t>
            </a:r>
            <a:r>
              <a:rPr lang="ko-KR" altLang="en-US" dirty="0"/>
              <a:t> </a:t>
            </a:r>
            <a:r>
              <a:rPr lang="ko-KR" altLang="en-US" dirty="0" err="1"/>
              <a:t>컬링에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ko-KR" altLang="en-US" dirty="0" err="1"/>
              <a:t>절두체</a:t>
            </a:r>
            <a:r>
              <a:rPr lang="ko-KR" altLang="en-US" dirty="0"/>
              <a:t> </a:t>
            </a:r>
            <a:r>
              <a:rPr lang="ko-KR" altLang="en-US" dirty="0" err="1"/>
              <a:t>컬링을</a:t>
            </a:r>
            <a:r>
              <a:rPr lang="ko-KR" altLang="en-US" dirty="0"/>
              <a:t> 하는 이유</a:t>
            </a:r>
            <a:r>
              <a:rPr lang="en-US" altLang="ko-KR" dirty="0"/>
              <a:t>: </a:t>
            </a:r>
            <a:r>
              <a:rPr lang="ko-KR" altLang="en-US" dirty="0" err="1"/>
              <a:t>절두체</a:t>
            </a:r>
            <a:r>
              <a:rPr lang="ko-KR" altLang="en-US" dirty="0"/>
              <a:t> 밖의 오브젝트에 대한 연산을 미리 </a:t>
            </a:r>
            <a:r>
              <a:rPr lang="en-US" altLang="ko-KR" dirty="0" err="1"/>
              <a:t>cpu</a:t>
            </a:r>
            <a:r>
              <a:rPr lang="ko-KR" altLang="en-US" dirty="0"/>
              <a:t>에서 배제하여 연산을 줄이기 위해서</a:t>
            </a:r>
            <a:r>
              <a:rPr lang="en-US" altLang="ko-KR" dirty="0"/>
              <a:t> (</a:t>
            </a:r>
            <a:r>
              <a:rPr lang="ko-KR" altLang="en-US" dirty="0"/>
              <a:t>오브젝트가 굉장히 단순하면</a:t>
            </a:r>
            <a:r>
              <a:rPr lang="en-US" altLang="ko-KR" dirty="0"/>
              <a:t>, </a:t>
            </a:r>
            <a:r>
              <a:rPr lang="ko-KR" altLang="en-US" dirty="0" err="1"/>
              <a:t>그리는게</a:t>
            </a:r>
            <a:r>
              <a:rPr lang="ko-KR" altLang="en-US" dirty="0"/>
              <a:t> </a:t>
            </a:r>
            <a:r>
              <a:rPr lang="ko-KR" altLang="en-US" dirty="0" err="1"/>
              <a:t>절두체</a:t>
            </a:r>
            <a:r>
              <a:rPr lang="ko-KR" altLang="en-US" dirty="0"/>
              <a:t> </a:t>
            </a:r>
            <a:r>
              <a:rPr lang="ko-KR" altLang="en-US" dirty="0" err="1"/>
              <a:t>컬링을</a:t>
            </a:r>
            <a:r>
              <a:rPr lang="ko-KR" altLang="en-US" dirty="0"/>
              <a:t> 계산하는 것 보다 빠를 수 있음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클리핑</a:t>
            </a:r>
            <a:r>
              <a:rPr lang="en-US" altLang="ko-KR" dirty="0"/>
              <a:t>: </a:t>
            </a:r>
            <a:r>
              <a:rPr lang="ko-KR" altLang="en-US" dirty="0"/>
              <a:t>버리는 단위 </a:t>
            </a:r>
            <a:r>
              <a:rPr lang="en-US" altLang="ko-KR" dirty="0"/>
              <a:t>– </a:t>
            </a:r>
            <a:r>
              <a:rPr lang="ko-KR" altLang="en-US" dirty="0"/>
              <a:t>픽셀 </a:t>
            </a:r>
            <a:r>
              <a:rPr lang="en-US" altLang="ko-KR" dirty="0"/>
              <a:t>, </a:t>
            </a:r>
            <a:r>
              <a:rPr lang="ko-KR" altLang="en-US" dirty="0" err="1"/>
              <a:t>컬링</a:t>
            </a:r>
            <a:r>
              <a:rPr lang="en-US" altLang="ko-KR" dirty="0"/>
              <a:t>: </a:t>
            </a:r>
            <a:r>
              <a:rPr lang="ko-KR" altLang="en-US" dirty="0"/>
              <a:t>버리는 단위 </a:t>
            </a:r>
            <a:r>
              <a:rPr lang="en-US" altLang="ko-KR" dirty="0"/>
              <a:t>– </a:t>
            </a:r>
            <a:r>
              <a:rPr lang="ko-KR" altLang="en-US" dirty="0"/>
              <a:t>픽셀</a:t>
            </a:r>
            <a:r>
              <a:rPr lang="en-US" altLang="ko-KR" dirty="0"/>
              <a:t>, </a:t>
            </a:r>
            <a:r>
              <a:rPr lang="ko-KR" altLang="en-US" dirty="0"/>
              <a:t>오브젝트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15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삼각형</a:t>
            </a:r>
            <a:r>
              <a:rPr lang="en-US" altLang="ko-KR" dirty="0"/>
              <a:t>(</a:t>
            </a:r>
            <a:r>
              <a:rPr lang="ko-KR" altLang="en-US" dirty="0"/>
              <a:t>점 </a:t>
            </a:r>
            <a:r>
              <a:rPr lang="en-US" altLang="ko-KR" dirty="0"/>
              <a:t>3</a:t>
            </a:r>
            <a:r>
              <a:rPr lang="ko-KR" altLang="en-US" dirty="0"/>
              <a:t>개로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보간해야함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점 </a:t>
            </a:r>
            <a:r>
              <a:rPr lang="en-US" altLang="ko-KR" dirty="0"/>
              <a:t>4</a:t>
            </a:r>
            <a:r>
              <a:rPr lang="ko-KR" altLang="en-US" dirty="0"/>
              <a:t>개로 </a:t>
            </a:r>
            <a:r>
              <a:rPr lang="ko-KR" altLang="en-US" dirty="0" err="1"/>
              <a:t>보간하면</a:t>
            </a:r>
            <a:r>
              <a:rPr lang="ko-KR" altLang="en-US" dirty="0"/>
              <a:t> 위치가 이상해질 수 있음</a:t>
            </a:r>
            <a:r>
              <a:rPr lang="en-US" altLang="ko-KR" dirty="0"/>
              <a:t>( V</a:t>
            </a:r>
            <a:r>
              <a:rPr lang="ko-KR" altLang="en-US" dirty="0"/>
              <a:t>형태의 지형일 때 공중에 떠 있을 수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48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</a:t>
            </a:r>
            <a:r>
              <a:rPr lang="ko-KR" altLang="en-US" dirty="0"/>
              <a:t>좌표가 홀수인지 짝수인지에 따라 삼각형의 모양이 다름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73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좌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우 와 우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좌 각각의 경우 다름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z=x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모델의 원점을 지나는 방정식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해당 방정식을 통해 위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아래를 구할 수 있음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사각형 내에서 삼각형 결정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개의 점으로 나머지 한 점의 위치를 구할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v = u1 + u2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316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reverseQuad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좌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우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우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이거 왜 구함</a:t>
            </a:r>
            <a:r>
              <a:rPr lang="en-US" altLang="ko-KR" dirty="0">
                <a:sym typeface="Wingdings" panose="05000000000000000000" pitchFamily="2" charset="2"/>
              </a:rPr>
              <a:t>?)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64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점의 높이로 선형보간</a:t>
            </a:r>
            <a:r>
              <a:rPr lang="en-US" altLang="ko-KR" dirty="0"/>
              <a:t>, </a:t>
            </a:r>
            <a:r>
              <a:rPr lang="ko-KR" altLang="en-US" dirty="0"/>
              <a:t>다른 두 점에 대해서도 선형 보간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BiLineaer</a:t>
            </a:r>
            <a:r>
              <a:rPr lang="en-US" altLang="ko-KR" dirty="0">
                <a:sym typeface="Wingdings" panose="05000000000000000000" pitchFamily="2" charset="2"/>
              </a:rPr>
              <a:t> interpolation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9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r>
              <a:rPr lang="en-US" altLang="ko-KR" dirty="0"/>
              <a:t>(</a:t>
            </a:r>
            <a:r>
              <a:rPr lang="en-US" altLang="ko-KR" dirty="0" err="1"/>
              <a:t>x,z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ko-KR" altLang="en-US" dirty="0" err="1"/>
              <a:t>리턴하는</a:t>
            </a:r>
            <a:r>
              <a:rPr lang="ko-KR" altLang="en-US" dirty="0"/>
              <a:t> 배열을 만들면 원하는 높낮이 생성 가능 </a:t>
            </a:r>
            <a:r>
              <a:rPr lang="en-US" altLang="ko-KR" dirty="0">
                <a:sym typeface="Wingdings" panose="05000000000000000000" pitchFamily="2" charset="2"/>
              </a:rPr>
              <a:t> Image</a:t>
            </a:r>
            <a:r>
              <a:rPr lang="ko-KR" altLang="en-US" dirty="0">
                <a:sym typeface="Wingdings" panose="05000000000000000000" pitchFamily="2" charset="2"/>
              </a:rPr>
              <a:t>로 하자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수학으로 하긴 힘드니까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이미지는 함수다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9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이미지는 </a:t>
            </a:r>
            <a:r>
              <a:rPr lang="en-US" altLang="ko-KR" dirty="0"/>
              <a:t>raw image </a:t>
            </a:r>
            <a:r>
              <a:rPr lang="ko-KR" altLang="en-US" dirty="0"/>
              <a:t>포맷으로 쓰자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19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m_nLength</a:t>
            </a:r>
            <a:r>
              <a:rPr lang="en-US" altLang="ko-KR" dirty="0"/>
              <a:t> – 1 :</a:t>
            </a:r>
            <a:r>
              <a:rPr lang="ko-KR" altLang="en-US" dirty="0"/>
              <a:t>이미지 뒤집기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79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 Triangle Strip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940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트리를 통해 리프 노드에 지형을 그리도록 하면 따로 그릴 수 있음</a:t>
            </a:r>
            <a:r>
              <a:rPr lang="en-US" altLang="ko-KR" dirty="0"/>
              <a:t>(</a:t>
            </a:r>
            <a:r>
              <a:rPr lang="ko-KR" altLang="en-US" dirty="0"/>
              <a:t>절두체가 </a:t>
            </a:r>
            <a:r>
              <a:rPr lang="en-US" altLang="ko-KR" dirty="0"/>
              <a:t>Intersection</a:t>
            </a:r>
            <a:r>
              <a:rPr lang="ko-KR" altLang="en-US" dirty="0"/>
              <a:t>되는 것들에 대해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2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IA</a:t>
            </a:r>
            <a:r>
              <a:rPr lang="ko-KR" altLang="en-US" dirty="0"/>
              <a:t>는 정점이 </a:t>
            </a:r>
            <a:r>
              <a:rPr lang="en-US" altLang="ko-KR" dirty="0"/>
              <a:t>2</a:t>
            </a:r>
            <a:r>
              <a:rPr lang="ko-KR" altLang="en-US" dirty="0"/>
              <a:t>개 이상 같으면 그리지 않음 </a:t>
            </a:r>
            <a:r>
              <a:rPr lang="en-US" altLang="ko-KR" dirty="0"/>
              <a:t>(Degenerated)</a:t>
            </a:r>
          </a:p>
          <a:p>
            <a:r>
              <a:rPr lang="ko-KR" altLang="en-US" dirty="0"/>
              <a:t>시계 방향을 바꾸려면 정점을 하나 더 추가하면 됨</a:t>
            </a:r>
            <a:endParaRPr lang="en-US" altLang="ko-KR" dirty="0"/>
          </a:p>
          <a:p>
            <a:r>
              <a:rPr lang="ko-KR" altLang="en-US" dirty="0"/>
              <a:t>해보고 안되는 이유를 찾아라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38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trianlgeStrip</a:t>
            </a:r>
            <a:r>
              <a:rPr lang="ko-KR" altLang="en-US"/>
              <a:t>을 써서 만들어라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2E8C8-F3AA-47BC-A48D-0F5AC816DF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6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01E3-B08F-4009-8C95-014E73C94095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15B0B-EA38-40D8-9BDA-3B794AF441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08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A01E3-B08F-4009-8C95-014E73C94095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15B0B-EA38-40D8-9BDA-3B794AF441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3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4.png"/><Relationship Id="rId12" Type="http://schemas.openxmlformats.org/officeDocument/2006/relationships/customXml" Target="../ink/ink13.xm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25.png"/><Relationship Id="rId1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5.png"/><Relationship Id="rId18" Type="http://schemas.openxmlformats.org/officeDocument/2006/relationships/customXml" Target="../ink/ink23.xml"/><Relationship Id="rId26" Type="http://schemas.openxmlformats.org/officeDocument/2006/relationships/image" Target="../media/image41.png"/><Relationship Id="rId3" Type="http://schemas.openxmlformats.org/officeDocument/2006/relationships/image" Target="../media/image18.jpeg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customXml" Target="../ink/ink20.xml"/><Relationship Id="rId17" Type="http://schemas.openxmlformats.org/officeDocument/2006/relationships/image" Target="../media/image37.png"/><Relationship Id="rId25" Type="http://schemas.openxmlformats.org/officeDocument/2006/relationships/customXml" Target="../ink/ink27.xml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11" Type="http://schemas.openxmlformats.org/officeDocument/2006/relationships/image" Target="../media/image34.png"/><Relationship Id="rId24" Type="http://schemas.openxmlformats.org/officeDocument/2006/relationships/image" Target="../media/image40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customXml" Target="../ink/ink26.xml"/><Relationship Id="rId28" Type="http://schemas.openxmlformats.org/officeDocument/2006/relationships/image" Target="../media/image42.png"/><Relationship Id="rId10" Type="http://schemas.openxmlformats.org/officeDocument/2006/relationships/customXml" Target="../ink/ink19.xml"/><Relationship Id="rId19" Type="http://schemas.openxmlformats.org/officeDocument/2006/relationships/image" Target="../media/image38.png"/><Relationship Id="rId31" Type="http://schemas.openxmlformats.org/officeDocument/2006/relationships/customXml" Target="../ink/ink30.xml"/><Relationship Id="rId4" Type="http://schemas.openxmlformats.org/officeDocument/2006/relationships/customXml" Target="../ink/ink16.xml"/><Relationship Id="rId9" Type="http://schemas.openxmlformats.org/officeDocument/2006/relationships/image" Target="../media/image33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customXml" Target="../ink/ink28.xml"/><Relationship Id="rId30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06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8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4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1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4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6D77924-82DC-E2A7-A940-379B4F715C4D}"/>
                  </a:ext>
                </a:extLst>
              </p14:cNvPr>
              <p14:cNvContentPartPr/>
              <p14:nvPr/>
            </p14:nvContentPartPr>
            <p14:xfrm>
              <a:off x="6713375" y="4486813"/>
              <a:ext cx="1960200" cy="86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6D77924-82DC-E2A7-A940-379B4F715C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4735" y="4477813"/>
                <a:ext cx="197784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20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8270BBF-E403-152F-978F-AD81AC20EA4F}"/>
                  </a:ext>
                </a:extLst>
              </p14:cNvPr>
              <p14:cNvContentPartPr/>
              <p14:nvPr/>
            </p14:nvContentPartPr>
            <p14:xfrm>
              <a:off x="1676255" y="3183613"/>
              <a:ext cx="98640" cy="309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8270BBF-E403-152F-978F-AD81AC20EA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7615" y="3174973"/>
                <a:ext cx="1162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AB76A21-F596-2768-EAB8-97259553B0B8}"/>
                  </a:ext>
                </a:extLst>
              </p14:cNvPr>
              <p14:cNvContentPartPr/>
              <p14:nvPr/>
            </p14:nvContentPartPr>
            <p14:xfrm>
              <a:off x="2664815" y="3164173"/>
              <a:ext cx="111600" cy="1821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AB76A21-F596-2768-EAB8-97259553B0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5815" y="3155173"/>
                <a:ext cx="1292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F42E77C-595B-3794-250B-3D12DDA955DF}"/>
                  </a:ext>
                </a:extLst>
              </p14:cNvPr>
              <p14:cNvContentPartPr/>
              <p14:nvPr/>
            </p14:nvContentPartPr>
            <p14:xfrm>
              <a:off x="1246775" y="3838093"/>
              <a:ext cx="159480" cy="2674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F42E77C-595B-3794-250B-3D12DDA955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7775" y="3829093"/>
                <a:ext cx="1771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F5A3054-F72B-361E-2567-8436E526244A}"/>
                  </a:ext>
                </a:extLst>
              </p14:cNvPr>
              <p14:cNvContentPartPr/>
              <p14:nvPr/>
            </p14:nvContentPartPr>
            <p14:xfrm>
              <a:off x="1310855" y="4626493"/>
              <a:ext cx="110160" cy="2948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F5A3054-F72B-361E-2567-8436E52624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2215" y="4617493"/>
                <a:ext cx="127800" cy="3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773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E527BD-89ED-9AB5-C5CF-3A3E4F98783A}"/>
              </a:ext>
            </a:extLst>
          </p:cNvPr>
          <p:cNvGrpSpPr/>
          <p:nvPr/>
        </p:nvGrpSpPr>
        <p:grpSpPr>
          <a:xfrm>
            <a:off x="324815" y="1984813"/>
            <a:ext cx="1073160" cy="426600"/>
            <a:chOff x="324815" y="1984813"/>
            <a:chExt cx="107316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ECEE0AE-C4E4-1ED4-9411-8508FFB9793B}"/>
                    </a:ext>
                  </a:extLst>
                </p14:cNvPr>
                <p14:cNvContentPartPr/>
                <p14:nvPr/>
              </p14:nvContentPartPr>
              <p14:xfrm>
                <a:off x="324815" y="1984813"/>
                <a:ext cx="168120" cy="190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ECEE0AE-C4E4-1ED4-9411-8508FFB979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5815" y="1976173"/>
                  <a:ext cx="185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E088106-DD73-4D28-41A4-1D9FF78B58F1}"/>
                    </a:ext>
                  </a:extLst>
                </p14:cNvPr>
                <p14:cNvContentPartPr/>
                <p14:nvPr/>
              </p14:nvContentPartPr>
              <p14:xfrm>
                <a:off x="432815" y="2066893"/>
                <a:ext cx="287640" cy="344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E088106-DD73-4D28-41A4-1D9FF78B58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4175" y="2058253"/>
                  <a:ext cx="305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3289D10-F4EB-443D-EC98-A75DC6EFA7C1}"/>
                    </a:ext>
                  </a:extLst>
                </p14:cNvPr>
                <p14:cNvContentPartPr/>
                <p14:nvPr/>
              </p14:nvContentPartPr>
              <p14:xfrm>
                <a:off x="818015" y="2105413"/>
                <a:ext cx="263880" cy="281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3289D10-F4EB-443D-EC98-A75DC6EFA7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9015" y="2096773"/>
                  <a:ext cx="281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276E100-74C5-C3A5-D2A6-A5978D73DC1D}"/>
                    </a:ext>
                  </a:extLst>
                </p14:cNvPr>
                <p14:cNvContentPartPr/>
                <p14:nvPr/>
              </p14:nvContentPartPr>
              <p14:xfrm>
                <a:off x="1118615" y="2054293"/>
                <a:ext cx="279360" cy="327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276E100-74C5-C3A5-D2A6-A5978D73DC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9975" y="2045653"/>
                  <a:ext cx="29700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7048A4-5F9D-A31A-E773-8AE058095AB6}"/>
              </a:ext>
            </a:extLst>
          </p:cNvPr>
          <p:cNvGrpSpPr/>
          <p:nvPr/>
        </p:nvGrpSpPr>
        <p:grpSpPr>
          <a:xfrm>
            <a:off x="1504175" y="2020813"/>
            <a:ext cx="596520" cy="263520"/>
            <a:chOff x="1504175" y="2020813"/>
            <a:chExt cx="59652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6273E86-2290-F863-BBCB-DCA2D618AD4E}"/>
                    </a:ext>
                  </a:extLst>
                </p14:cNvPr>
                <p14:cNvContentPartPr/>
                <p14:nvPr/>
              </p14:nvContentPartPr>
              <p14:xfrm>
                <a:off x="1504175" y="2057173"/>
                <a:ext cx="179280" cy="227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6273E86-2290-F863-BBCB-DCA2D618AD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5175" y="2048173"/>
                  <a:ext cx="196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57053D7-4028-ABFF-22C2-E2A8511A3FB7}"/>
                    </a:ext>
                  </a:extLst>
                </p14:cNvPr>
                <p14:cNvContentPartPr/>
                <p14:nvPr/>
              </p14:nvContentPartPr>
              <p14:xfrm>
                <a:off x="1805495" y="2020813"/>
                <a:ext cx="132120" cy="246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57053D7-4028-ABFF-22C2-E2A8511A3F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6855" y="2012173"/>
                  <a:ext cx="149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155BAA6-7683-D3D4-311C-C8FE0A2112C7}"/>
                    </a:ext>
                  </a:extLst>
                </p14:cNvPr>
                <p14:cNvContentPartPr/>
                <p14:nvPr/>
              </p14:nvContentPartPr>
              <p14:xfrm>
                <a:off x="1971095" y="2080933"/>
                <a:ext cx="129600" cy="186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155BAA6-7683-D3D4-311C-C8FE0A2112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2455" y="2071933"/>
                  <a:ext cx="147240" cy="204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BBB8BA-C7A3-8DF1-673C-A729602FA11C}"/>
              </a:ext>
            </a:extLst>
          </p:cNvPr>
          <p:cNvSpPr txBox="1"/>
          <p:nvPr/>
        </p:nvSpPr>
        <p:spPr>
          <a:xfrm>
            <a:off x="5931568" y="529389"/>
            <a:ext cx="36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스트립일 때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460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3B246E1-3E00-D294-DAE6-A5137E40D673}"/>
              </a:ext>
            </a:extLst>
          </p:cNvPr>
          <p:cNvGrpSpPr/>
          <p:nvPr/>
        </p:nvGrpSpPr>
        <p:grpSpPr>
          <a:xfrm>
            <a:off x="7664135" y="1907413"/>
            <a:ext cx="802440" cy="272880"/>
            <a:chOff x="7664135" y="1907413"/>
            <a:chExt cx="80244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B4F8994-EACD-2FF2-6C6F-D956C0749A82}"/>
                    </a:ext>
                  </a:extLst>
                </p14:cNvPr>
                <p14:cNvContentPartPr/>
                <p14:nvPr/>
              </p14:nvContentPartPr>
              <p14:xfrm>
                <a:off x="7664135" y="2044933"/>
                <a:ext cx="756720" cy="49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B4F8994-EACD-2FF2-6C6F-D956C0749A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5495" y="2035933"/>
                  <a:ext cx="774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82A6736-9CEB-100F-D138-5B0C0B6D53EC}"/>
                    </a:ext>
                  </a:extLst>
                </p14:cNvPr>
                <p14:cNvContentPartPr/>
                <p14:nvPr/>
              </p14:nvContentPartPr>
              <p14:xfrm>
                <a:off x="8313575" y="1912453"/>
                <a:ext cx="36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82A6736-9CEB-100F-D138-5B0C0B6D53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04935" y="19038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7EDA866-B9A5-F9CF-374F-D13DA28F6B00}"/>
                    </a:ext>
                  </a:extLst>
                </p14:cNvPr>
                <p14:cNvContentPartPr/>
                <p14:nvPr/>
              </p14:nvContentPartPr>
              <p14:xfrm>
                <a:off x="8228975" y="1907413"/>
                <a:ext cx="237600" cy="272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7EDA866-B9A5-F9CF-374F-D13DA28F6B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20335" y="1898773"/>
                  <a:ext cx="25524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8B600B-ADFA-09FF-958A-81B192B248BD}"/>
              </a:ext>
            </a:extLst>
          </p:cNvPr>
          <p:cNvGrpSpPr/>
          <p:nvPr/>
        </p:nvGrpSpPr>
        <p:grpSpPr>
          <a:xfrm>
            <a:off x="5883215" y="2249413"/>
            <a:ext cx="2185560" cy="1962000"/>
            <a:chOff x="5883215" y="2249413"/>
            <a:chExt cx="2185560" cy="19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0630CE5-64B6-47CA-CE69-FD3F9C1F30C8}"/>
                    </a:ext>
                  </a:extLst>
                </p14:cNvPr>
                <p14:cNvContentPartPr/>
                <p14:nvPr/>
              </p14:nvContentPartPr>
              <p14:xfrm>
                <a:off x="6710495" y="2249413"/>
                <a:ext cx="1358280" cy="1776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0630CE5-64B6-47CA-CE69-FD3F9C1F30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01495" y="2240773"/>
                  <a:ext cx="1375920" cy="17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B5AA4DA-E294-1C14-8064-E16A3C7977D2}"/>
                    </a:ext>
                  </a:extLst>
                </p14:cNvPr>
                <p14:cNvContentPartPr/>
                <p14:nvPr/>
              </p14:nvContentPartPr>
              <p14:xfrm>
                <a:off x="5883215" y="4150213"/>
                <a:ext cx="1467360" cy="61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B5AA4DA-E294-1C14-8064-E16A3C7977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74575" y="4141573"/>
                  <a:ext cx="148500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2D2AE6F-60BC-3A2E-DF34-0DEEB4DD53D6}"/>
                  </a:ext>
                </a:extLst>
              </p14:cNvPr>
              <p14:cNvContentPartPr/>
              <p14:nvPr/>
            </p14:nvContentPartPr>
            <p14:xfrm>
              <a:off x="7868255" y="5125093"/>
              <a:ext cx="929880" cy="4017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2D2AE6F-60BC-3A2E-DF34-0DEEB4DD53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59255" y="5116453"/>
                <a:ext cx="9475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48C7343-8F8E-32E9-FBA6-DAFA880865D4}"/>
                  </a:ext>
                </a:extLst>
              </p14:cNvPr>
              <p14:cNvContentPartPr/>
              <p14:nvPr/>
            </p14:nvContentPartPr>
            <p14:xfrm>
              <a:off x="7808495" y="4907653"/>
              <a:ext cx="1047960" cy="447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48C7343-8F8E-32E9-FBA6-DAFA880865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99495" y="4899013"/>
                <a:ext cx="10656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2CE9B33-97B0-1F0E-A3A6-EC111948AE82}"/>
                  </a:ext>
                </a:extLst>
              </p14:cNvPr>
              <p14:cNvContentPartPr/>
              <p14:nvPr/>
            </p14:nvContentPartPr>
            <p14:xfrm>
              <a:off x="7892735" y="4980733"/>
              <a:ext cx="990000" cy="3567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2CE9B33-97B0-1F0E-A3A6-EC111948AE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84095" y="4971733"/>
                <a:ext cx="10076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DEDA51A-AA44-7DAD-27FC-85658290154A}"/>
                  </a:ext>
                </a:extLst>
              </p14:cNvPr>
              <p14:cNvContentPartPr/>
              <p14:nvPr/>
            </p14:nvContentPartPr>
            <p14:xfrm>
              <a:off x="396815" y="4682293"/>
              <a:ext cx="302040" cy="100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DEDA51A-AA44-7DAD-27FC-8565829015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8175" y="4673653"/>
                <a:ext cx="319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889A1B6-8A06-CFC7-1B7B-1FC7930F3371}"/>
                  </a:ext>
                </a:extLst>
              </p14:cNvPr>
              <p14:cNvContentPartPr/>
              <p14:nvPr/>
            </p14:nvContentPartPr>
            <p14:xfrm>
              <a:off x="312575" y="4704253"/>
              <a:ext cx="36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889A1B6-8A06-CFC7-1B7B-1FC7930F33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575" y="46956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64FF0399-97F9-1FD3-AF48-C0951581A9C9}"/>
                  </a:ext>
                </a:extLst>
              </p14:cNvPr>
              <p14:cNvContentPartPr/>
              <p14:nvPr/>
            </p14:nvContentPartPr>
            <p14:xfrm>
              <a:off x="674015" y="4631533"/>
              <a:ext cx="8377920" cy="979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64FF0399-97F9-1FD3-AF48-C0951581A9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5015" y="4622533"/>
                <a:ext cx="839556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4148FC-E5E9-51C9-CAC3-D5A195D07861}"/>
              </a:ext>
            </a:extLst>
          </p:cNvPr>
          <p:cNvGrpSpPr/>
          <p:nvPr/>
        </p:nvGrpSpPr>
        <p:grpSpPr>
          <a:xfrm>
            <a:off x="7807775" y="3824773"/>
            <a:ext cx="1384920" cy="795240"/>
            <a:chOff x="7807775" y="3824773"/>
            <a:chExt cx="1384920" cy="7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78B0DA6-233D-F3BD-71BA-908AF7436748}"/>
                    </a:ext>
                  </a:extLst>
                </p14:cNvPr>
                <p14:cNvContentPartPr/>
                <p14:nvPr/>
              </p14:nvContentPartPr>
              <p14:xfrm>
                <a:off x="7807775" y="3921973"/>
                <a:ext cx="702720" cy="555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78B0DA6-233D-F3BD-71BA-908AF743674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8775" y="3913333"/>
                  <a:ext cx="7203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92AF41E-1D2A-2020-2DC7-6B7E49E3295E}"/>
                    </a:ext>
                  </a:extLst>
                </p14:cNvPr>
                <p14:cNvContentPartPr/>
                <p14:nvPr/>
              </p14:nvContentPartPr>
              <p14:xfrm>
                <a:off x="7844495" y="3824773"/>
                <a:ext cx="964800" cy="677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92AF41E-1D2A-2020-2DC7-6B7E49E329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35495" y="3815773"/>
                  <a:ext cx="98244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C6082D6-7682-588B-F6BB-E8C1E65DD6BC}"/>
                    </a:ext>
                  </a:extLst>
                </p14:cNvPr>
                <p14:cNvContentPartPr/>
                <p14:nvPr/>
              </p14:nvContentPartPr>
              <p14:xfrm>
                <a:off x="7808135" y="3942493"/>
                <a:ext cx="911880" cy="5338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C6082D6-7682-588B-F6BB-E8C1E65DD6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99495" y="3933493"/>
                  <a:ext cx="9295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B1A10AF-6DA2-425E-06FA-77D3DFEF0D0F}"/>
                    </a:ext>
                  </a:extLst>
                </p14:cNvPr>
                <p14:cNvContentPartPr/>
                <p14:nvPr/>
              </p14:nvContentPartPr>
              <p14:xfrm>
                <a:off x="9192335" y="4619653"/>
                <a:ext cx="36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B1A10AF-6DA2-425E-06FA-77D3DFEF0D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83335" y="46110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029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0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7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4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DACCB8B-6E56-56D6-5568-2CADE1AC2326}"/>
                  </a:ext>
                </a:extLst>
              </p14:cNvPr>
              <p14:cNvContentPartPr/>
              <p14:nvPr/>
            </p14:nvContentPartPr>
            <p14:xfrm>
              <a:off x="384575" y="4510573"/>
              <a:ext cx="1069920" cy="26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DACCB8B-6E56-56D6-5568-2CADE1AC23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935" y="4501933"/>
                <a:ext cx="10875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DCDC582-4860-D131-E729-6491EAAF642C}"/>
                  </a:ext>
                </a:extLst>
              </p14:cNvPr>
              <p14:cNvContentPartPr/>
              <p14:nvPr/>
            </p14:nvContentPartPr>
            <p14:xfrm>
              <a:off x="420215" y="4186213"/>
              <a:ext cx="1180800" cy="4489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DCDC582-4860-D131-E729-6491EAAF64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575" y="4177213"/>
                <a:ext cx="1198440" cy="4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99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AD856A2-5415-E901-BF74-B9F08A500EEB}"/>
                  </a:ext>
                </a:extLst>
              </p14:cNvPr>
              <p14:cNvContentPartPr/>
              <p14:nvPr/>
            </p14:nvContentPartPr>
            <p14:xfrm>
              <a:off x="1347215" y="3187213"/>
              <a:ext cx="920520" cy="61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AD856A2-5415-E901-BF74-B9F08A500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8215" y="3178573"/>
                <a:ext cx="938160" cy="788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203711-C958-D47E-77D8-D5349C6C1CB7}"/>
              </a:ext>
            </a:extLst>
          </p:cNvPr>
          <p:cNvSpPr txBox="1"/>
          <p:nvPr/>
        </p:nvSpPr>
        <p:spPr>
          <a:xfrm>
            <a:off x="721896" y="3248413"/>
            <a:ext cx="47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게임상의 픽셀당의 거리를 나타내기 위한 것</a:t>
            </a:r>
          </a:p>
        </p:txBody>
      </p:sp>
    </p:spTree>
    <p:extLst>
      <p:ext uri="{BB962C8B-B14F-4D97-AF65-F5344CB8AC3E}">
        <p14:creationId xmlns:p14="http://schemas.microsoft.com/office/powerpoint/2010/main" val="407656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3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5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4694</TotalTime>
  <Words>377</Words>
  <Application>Microsoft Office PowerPoint</Application>
  <PresentationFormat>화면 슬라이드 쇼(4:3)</PresentationFormat>
  <Paragraphs>64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Lucida Sans Unicode</vt:lpstr>
      <vt:lpstr>Wingdings</vt:lpstr>
      <vt:lpstr>Office 테마</vt:lpstr>
      <vt:lpstr>Game Programming with DirectX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주석 송</cp:lastModifiedBy>
  <cp:revision>18</cp:revision>
  <dcterms:created xsi:type="dcterms:W3CDTF">2022-03-27T04:01:56Z</dcterms:created>
  <dcterms:modified xsi:type="dcterms:W3CDTF">2024-06-07T04:25:38Z</dcterms:modified>
</cp:coreProperties>
</file>